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note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40" autoAdjust="0"/>
    <p:restoredTop sz="94686" autoAdjust="0"/>
  </p:normalViewPr>
  <p:slideViewPr>
    <p:cSldViewPr snapToGrid="0" snapToObjects="1">
      <p:cViewPr varScale="1">
        <p:scale>
          <a:sx n="102" d="100"/>
          <a:sy n="102" d="100"/>
        </p:scale>
        <p:origin x="-96" y="-2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08" d="100"/>
          <a:sy n="108" d="100"/>
        </p:scale>
        <p:origin x="-3432" y="-10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41564A-474F-C240-9F01-21C246879124}" type="datetimeFigureOut">
              <a:rPr lang="en-US" smtClean="0"/>
              <a:pPr/>
              <a:t>12/16/10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65277-E876-194B-9EE9-CFB00E2094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9D261-7678-454F-9C90-3162E5DAF1E0}" type="datetimeFigureOut">
              <a:rPr lang="en-US" smtClean="0"/>
              <a:pPr/>
              <a:t>12/16/10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799" y="4343399"/>
            <a:ext cx="5616623" cy="39113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910CC-5447-D044-A833-0D76E457B4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910CC-5447-D044-A833-0D76E457B42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Talk about great presentation</a:t>
            </a:r>
            <a:r>
              <a:rPr lang="en-US" baseline="0" dirty="0" smtClean="0"/>
              <a:t> practices.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910CC-5447-D044-A833-0D76E457B42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music to slide.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910CC-5447-D044-A833-0D76E457B42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YouTube</a:t>
            </a:r>
            <a:r>
              <a:rPr lang="en-US" baseline="0" dirty="0" smtClean="0"/>
              <a:t> video.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910CC-5447-D044-A833-0D76E457B42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598F1E0-08DF-8348-84B3-F6B803314AE3}" type="datetimeFigureOut">
              <a:rPr lang="en-US" smtClean="0"/>
              <a:pPr/>
              <a:t>12/16/10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5291EA3-1333-0249-92C9-500B2487C7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F1E0-08DF-8348-84B3-F6B803314AE3}" type="datetimeFigureOut">
              <a:rPr lang="en-US" smtClean="0"/>
              <a:pPr/>
              <a:t>12/16/10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91EA3-1333-0249-92C9-500B2487C7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598F1E0-08DF-8348-84B3-F6B803314AE3}" type="datetimeFigureOut">
              <a:rPr lang="en-US" smtClean="0"/>
              <a:pPr/>
              <a:t>12/16/10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5291EA3-1333-0249-92C9-500B2487C7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F1E0-08DF-8348-84B3-F6B803314AE3}" type="datetimeFigureOut">
              <a:rPr lang="en-US" smtClean="0"/>
              <a:pPr/>
              <a:t>12/16/10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5291EA3-1333-0249-92C9-500B2487C7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F1E0-08DF-8348-84B3-F6B803314AE3}" type="datetimeFigureOut">
              <a:rPr lang="en-US" smtClean="0"/>
              <a:pPr/>
              <a:t>12/16/10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5291EA3-1333-0249-92C9-500B2487C7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598F1E0-08DF-8348-84B3-F6B803314AE3}" type="datetimeFigureOut">
              <a:rPr lang="en-US" smtClean="0"/>
              <a:pPr/>
              <a:t>12/16/10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5291EA3-1333-0249-92C9-500B2487C7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598F1E0-08DF-8348-84B3-F6B803314AE3}" type="datetimeFigureOut">
              <a:rPr lang="en-US" smtClean="0"/>
              <a:pPr/>
              <a:t>12/16/10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5291EA3-1333-0249-92C9-500B2487C7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F1E0-08DF-8348-84B3-F6B803314AE3}" type="datetimeFigureOut">
              <a:rPr lang="en-US" smtClean="0"/>
              <a:pPr/>
              <a:t>12/16/10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5291EA3-1333-0249-92C9-500B2487C7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PTP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F1E0-08DF-8348-84B3-F6B803314AE3}" type="datetimeFigureOut">
              <a:rPr lang="en-US" smtClean="0"/>
              <a:pPr/>
              <a:t>12/16/10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5291EA3-1333-0249-92C9-500B2487C7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3420094" y="2400175"/>
            <a:ext cx="5169869" cy="3700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769938" y="1009650"/>
            <a:ext cx="4960937" cy="11604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F1E0-08DF-8348-84B3-F6B803314AE3}" type="datetimeFigureOut">
              <a:rPr lang="en-US" smtClean="0"/>
              <a:pPr/>
              <a:t>12/16/10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5291EA3-1333-0249-92C9-500B2487C7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598F1E0-08DF-8348-84B3-F6B803314AE3}" type="datetimeFigureOut">
              <a:rPr lang="en-US" smtClean="0"/>
              <a:pPr/>
              <a:t>12/16/10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5291EA3-1333-0249-92C9-500B2487C7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598F1E0-08DF-8348-84B3-F6B803314AE3}" type="datetimeFigureOut">
              <a:rPr lang="en-US" smtClean="0"/>
              <a:pPr/>
              <a:t>12/16/10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5291EA3-1333-0249-92C9-500B2487C7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image" Target="../media/image4.png"/><Relationship Id="rId1" Type="http://schemas.openxmlformats.org/officeDocument/2006/relationships/video" Target="file://localhost/Users/robyn/Desktop/Online%20TechCamp/curriculum/Online%20PowerPoint/Techcamp%20Powerpoint/02%20Canto%20a%20Borinquen.m4a" TargetMode="Externa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image" Target="../media/image5.png"/><Relationship Id="rId1" Type="http://schemas.openxmlformats.org/officeDocument/2006/relationships/video" Target="file://localhost/Users/robyn/Desktop/Online%20TechCamp/curriculum/Online%20PowerPoint/Techcamp%20Powerpoint/Do%20Copyright%20Laws%20Stifle%20Creativity%20-%20Lessig.mov" TargetMode="Externa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Art of Presenting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Show images, speak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Bullet 1</a:t>
            </a:r>
          </a:p>
          <a:p>
            <a:r>
              <a:rPr lang="en-US" dirty="0" smtClean="0"/>
              <a:t>Bullet 2</a:t>
            </a:r>
          </a:p>
          <a:p>
            <a:r>
              <a:rPr lang="en-US" dirty="0" smtClean="0"/>
              <a:t>Bullet 3</a:t>
            </a:r>
          </a:p>
          <a:p>
            <a:r>
              <a:rPr lang="en-US" dirty="0" smtClean="0"/>
              <a:t>Bullet 4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3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 descr="ptp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8440" y="1573530"/>
            <a:ext cx="2514600" cy="11538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7.40741E-7 C 0.00243 0.0125 0.00678 0.02337 0.01233 0.03425 C 0.01424 0.04259 0.01737 0.05046 0.02118 0.05787 C 0.02153 0.05925 0.02153 0.06087 0.02223 0.06226 C 0.02344 0.06527 0.02587 0.06782 0.02674 0.07129 C 0.02778 0.07546 0.02709 0.08009 0.02778 0.08449 C 0.029 0.09398 0.03473 0.10231 0.03785 0.11111 C 0.04497 0.13171 0.04931 0.15439 0.05678 0.175 C 0.06216 0.19004 0.07136 0.20138 0.07553 0.21782 C 0.0816 0.24236 0.07136 0.20393 0.08889 0.25046 C 0.09671 0.27129 0.10556 0.29166 0.11563 0.31111 C 0.11875 0.32407 0.12587 0.33495 0.129 0.34814 C 0.1316 0.35949 0.12952 0.35462 0.13455 0.36296 C 0.13646 0.37453 0.14184 0.38402 0.14445 0.3956 C 0.14618 0.40416 0.14827 0.41319 0.15 0.42222 C 0.15209 0.43356 0.15261 0.44421 0.15678 0.45486 C 0.15764 0.46365 0.15851 0.47106 0.16233 0.4787 C 0.16459 0.48865 0.16112 0.47685 0.16789 0.4875 C 0.16841 0.48842 0.1698 0.49745 0.16997 0.49791 C 0.17275 0.50648 0.17726 0.51643 0.18108 0.52453 C 0.18316 0.53449 0.18612 0.54398 0.18785 0.55416 C 0.18889 0.57222 0.18993 0.58101 0.19775 0.5956 C 0.19896 0.59791 0.20035 0.60277 0.20122 0.60601 C 0.20191 0.60879 0.2033 0.61481 0.2033 0.61481 C 0.20625 0.58125 0.20816 0.54861 0.21337 0.51574 C 0.21459 0.50694 0.21771 0.48009 0.21789 0.48009 C 0.21962 0.47384 0.22448 0.47013 0.22778 0.46527 C 0.23091 0.45439 0.23039 0.44351 0.23334 0.43263 C 0.23629 0.4206 0.23889 0.40833 0.24341 0.39722 C 0.24445 0.37939 0.24566 0.36157 0.24671 0.34375 C 0.24705 0.33634 0.24462 0.32754 0.24775 0.32152 C 0.24792 0.32083 0.25764 0.33055 0.25886 0.33194 C 0.26059 0.33865 0.26493 0.34189 0.26789 0.34814 C 0.26875 0.35 0.26875 0.35254 0.26997 0.35416 C 0.27101 0.35555 0.27292 0.35601 0.27448 0.35717 C 0.28195 0.37731 0.28924 0.39745 0.29896 0.41643 C 0.30105 0.43217 0.30799 0.44675 0.31337 0.46087 C 0.31684 0.47013 0.31754 0.48078 0.32118 0.4905 C 0.32223 0.49837 0.32171 0.49768 0.32448 0.50532 C 0.32587 0.50925 0.329 0.51712 0.329 0.51712 C 0.33056 0.52685 0.33351 0.53958 0.33785 0.54814 C 0.34167 0.55601 0.34723 0.56412 0.35 0.57337 C 0.35313 0.58402 0.35487 0.59513 0.36007 0.60462 C 0.36077 0.60763 0.36059 0.61226 0.36441 0.6074 C 0.36754 0.603 0.36789 0.58981 0.36789 0.58981 C 0.36823 0.56412 0.36702 0.53819 0.36893 0.51273 C 0.36962 0.50277 0.37414 0.49398 0.37553 0.48449 C 0.37726 0.47175 0.379 0.44884 0.38785 0.44305 C 0.38889 0.44444 0.39028 0.4456 0.39115 0.44745 C 0.39167 0.44861 0.39132 0.45046 0.39219 0.45185 C 0.39445 0.45555 0.40139 0.46365 0.40452 0.46666 C 0.41233 0.48287 0.42431 0.49444 0.4323 0.51111 C 0.43993 0.52731 0.44688 0.54328 0.45556 0.55856 C 0.46303 0.57199 0.46754 0.58773 0.47674 0.6 C 0.48681 0.59143 0.48351 0.57453 0.49115 0.56458 C 0.4941 0.55185 0.4941 0.53958 0.49896 0.52754 C 0.50018 0.52037 0.50018 0.51365 0.50556 0.51111 C 0.51112 0.51666 0.51389 0.52245 0.51789 0.53055 C 0.5191 0.53587 0.52448 0.54537 0.52448 0.54537 C 0.52483 0.54675 0.52483 0.54837 0.52553 0.54976 C 0.52813 0.55486 0.5323 0.55879 0.53455 0.56458 C 0.53907 0.57662 0.54237 0.58958 0.55122 0.59722 C 0.55469 0.59375 0.55643 0.59004 0.56007 0.5868 C 0.56285 0.57546 0.5632 0.56435 0.56441 0.55277 C 0.57014 0.55486 0.57396 0.56273 0.57778 0.56898 C 0.57934 0.57175 0.5823 0.57777 0.5823 0.57777 C 0.58386 0.58472 0.58872 0.59606 0.59341 0.6 C 0.60122 0.59652 0.5941 0.58912 0.60226 0.58518 C 0.60434 0.5949 0.60191 0.58449 0.60452 0.59421 C 0.60487 0.5956 0.60556 0.59861 0.60556 0.59861 " pathEditMode="relative" ptsTypes="ffffffffffffffffffffffff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Music</a:t>
            </a:r>
            <a:endParaRPr lang="en-US" dirty="0"/>
          </a:p>
        </p:txBody>
      </p:sp>
      <p:pic>
        <p:nvPicPr>
          <p:cNvPr id="6" name="02 Canto a Borinquen.m4a">
            <a:hlinkClick r:id="" action="ppaction://media"/>
          </p:cNvPr>
          <p:cNvPicPr/>
          <p:nvPr>
            <p:ph sz="quarter" idx="1"/>
            <a:quickTimeFile r:link="rId1"/>
          </p:nvPr>
        </p:nvPicPr>
        <p:blipFill>
          <a:blip r:embed="rId4"/>
          <a:stretch>
            <a:fillRect/>
          </a:stretch>
        </p:blipFill>
        <p:spPr>
          <a:xfrm>
            <a:off x="3927475" y="3498850"/>
            <a:ext cx="1524000" cy="6985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9537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</a:t>
            </a:r>
            <a:endParaRPr lang="en-US" dirty="0"/>
          </a:p>
        </p:txBody>
      </p:sp>
      <p:pic>
        <p:nvPicPr>
          <p:cNvPr id="6" name="Do Copyright Laws Stifle Creativity - Lessig.mov">
            <a:hlinkClick r:id="" action="ppaction://media"/>
          </p:cNvPr>
          <p:cNvPicPr/>
          <p:nvPr>
            <p:ph sz="quarter"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692275" y="1600200"/>
            <a:ext cx="5994400" cy="44958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 smtClean="0"/>
              <a:t>PTP’s</a:t>
            </a:r>
            <a:r>
              <a:rPr lang="en-US" dirty="0" smtClean="0"/>
              <a:t> Slide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Guy Kawasaki’s 10/20/30 rule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798320"/>
            <a:ext cx="72542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4000" dirty="0" smtClean="0"/>
              <a:t> 10 slides</a:t>
            </a:r>
          </a:p>
          <a:p>
            <a:pPr>
              <a:buFont typeface="Arial"/>
              <a:buChar char="•"/>
            </a:pPr>
            <a:r>
              <a:rPr lang="en-US" sz="4000" dirty="0" smtClean="0"/>
              <a:t> 20 minutes</a:t>
            </a:r>
          </a:p>
          <a:p>
            <a:pPr>
              <a:buFont typeface="Arial"/>
              <a:buChar char="•"/>
            </a:pPr>
            <a:r>
              <a:rPr lang="en-US" sz="4000" smtClean="0"/>
              <a:t> 30 </a:t>
            </a:r>
            <a:r>
              <a:rPr lang="en-US" sz="4000" dirty="0" smtClean="0"/>
              <a:t>point font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100</TotalTime>
  <Words>59</Words>
  <Application>Microsoft Macintosh PowerPoint</Application>
  <PresentationFormat>On-screen Show (4:3)</PresentationFormat>
  <Paragraphs>21</Paragraphs>
  <Slides>7</Slides>
  <Notes>4</Notes>
  <HiddenSlides>0</HiddenSlides>
  <MMClips>2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Median</vt:lpstr>
      <vt:lpstr>The Art of Presenting</vt:lpstr>
      <vt:lpstr>Show images, speak words</vt:lpstr>
      <vt:lpstr>Slide 3</vt:lpstr>
      <vt:lpstr>Music</vt:lpstr>
      <vt:lpstr>Video</vt:lpstr>
      <vt:lpstr>Slide 6</vt:lpstr>
      <vt:lpstr>Guy Kawasaki’s 10/20/30 rule</vt:lpstr>
    </vt:vector>
  </TitlesOfParts>
  <Company>Progressive Technology Project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Art of Presenting</dc:title>
  <dc:creator>Robyn Perry</dc:creator>
  <cp:lastModifiedBy>Robyn Perry</cp:lastModifiedBy>
  <cp:revision>3</cp:revision>
  <dcterms:created xsi:type="dcterms:W3CDTF">2010-12-16T18:07:03Z</dcterms:created>
  <dcterms:modified xsi:type="dcterms:W3CDTF">2010-12-16T18:40:49Z</dcterms:modified>
</cp:coreProperties>
</file>